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6380-E6E4-4498-885E-3ED11320E3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4B84-DAC5-4DBA-95B7-FEDD43D53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2888" cy="5688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Нежилое здание </a:t>
            </a:r>
            <a:r>
              <a:rPr lang="ru-RU" dirty="0" smtClean="0"/>
              <a:t>с кадастровым номером 37:24:020109:237 площадью 84,9 кв.м, расположенного по адресу: г. Иваново, проспект </a:t>
            </a:r>
            <a:r>
              <a:rPr lang="ru-RU" dirty="0" err="1" smtClean="0"/>
              <a:t>Шереметевский</a:t>
            </a:r>
            <a:r>
              <a:rPr lang="ru-RU" dirty="0" smtClean="0"/>
              <a:t>, </a:t>
            </a:r>
            <a:r>
              <a:rPr lang="ru-RU" dirty="0" smtClean="0"/>
              <a:t>д.85А, с </a:t>
            </a:r>
            <a:r>
              <a:rPr lang="ru-RU" smtClean="0"/>
              <a:t>земельным участком </a:t>
            </a:r>
            <a:r>
              <a:rPr lang="ru-RU" smtClean="0"/>
              <a:t>площадью </a:t>
            </a:r>
            <a:r>
              <a:rPr lang="ru-RU" dirty="0" smtClean="0"/>
              <a:t>312 кв.м 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608072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gkui.ru\pictures\Work\2021_belong\Шереметевский 85 (туалет)\IMG_0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gkui.ru\pictures\Work\2021_belong\Шереметевский 85 (туалет)\IMG_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gkui.ru\pictures\Work\2021_belong\Шереметевский 85 (туалет)\IMG_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gkui.ru\pictures\Work\2021_belong\Шереметевский 85 (туалет)\IMG_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gkui.ru\pictures\Work\2021_belong\Шереметевский 85 (туалет)\IMG_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gkui.ru\pictures\Work\2021_belong\Шереметевский 85 (туалет)\IMG_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Нежилое здание с кадастровым номером 37:24:020109:237 площадью 84,9 кв.м, расположенного по адресу: г. Иваново, проспект Шереметевский, д.85А, с земельным участком площадью 312 кв.м .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нежилое помещение с кадастровым номером 37:24:020127:1101 площадью 387,6 кв.м, расположенное по адресу: г. Иваново, ул. Шестернина, д. 3.</dc:title>
  <dc:creator>bagenova</dc:creator>
  <cp:lastModifiedBy>bagenova</cp:lastModifiedBy>
  <cp:revision>14</cp:revision>
  <dcterms:created xsi:type="dcterms:W3CDTF">2021-09-22T13:09:33Z</dcterms:created>
  <dcterms:modified xsi:type="dcterms:W3CDTF">2021-09-23T09:02:54Z</dcterms:modified>
</cp:coreProperties>
</file>