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E7D1"/>
    <a:srgbClr val="DAA600"/>
    <a:srgbClr val="F1FDA9"/>
    <a:srgbClr val="EBE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:\Новая папка (2)\WjoeGZnDP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66926"/>
            <a:ext cx="8472264" cy="56393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1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:\Новая папка (2)\Без имени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8894728" cy="6288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73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7D1">
            <a:alpha val="8392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Клочково\Клочково 2014\DSC063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2" y="476672"/>
            <a:ext cx="8952363" cy="59929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31231" y="441397"/>
            <a:ext cx="5205264" cy="100811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В раскопе открывается истина. В поле видна </a:t>
            </a:r>
            <a:br>
              <a:rPr lang="ru-RU" sz="20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ru-RU" sz="20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сущность человека. Дэн Егоров.</a:t>
            </a:r>
            <a:endParaRPr lang="ru-RU" sz="20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47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I:\Клочково\Клочково 2014\DSC071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811" y="3863163"/>
            <a:ext cx="3965143" cy="2654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:\Клочково\Клочково 2014\DSC071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779552" y="3685980"/>
            <a:ext cx="3431536" cy="2297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I:\Клочково\Клочково 2014\DSC0637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283" y="404664"/>
            <a:ext cx="3824096" cy="25599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Клио в Клочкове-все\Находки Клочково\Находки Клочково 2008\img004.jpg"/>
          <p:cNvPicPr>
            <a:picLocks noChangeAspect="1" noChangeArrowheads="1"/>
          </p:cNvPicPr>
          <p:nvPr/>
        </p:nvPicPr>
        <p:blipFill rotWithShape="1">
          <a:blip r:embed="rId5" cstate="print"/>
          <a:srcRect l="26628" t="20649" r="21263" b="10986"/>
          <a:stretch/>
        </p:blipFill>
        <p:spPr bwMode="auto">
          <a:xfrm>
            <a:off x="7308304" y="1556792"/>
            <a:ext cx="1225119" cy="2024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10" descr="D:\Клио в Клочкове-все\Находки Клочково\Находки Клочково 2008\img007.jpg"/>
          <p:cNvPicPr>
            <a:picLocks noChangeAspect="1" noChangeArrowheads="1"/>
          </p:cNvPicPr>
          <p:nvPr/>
        </p:nvPicPr>
        <p:blipFill rotWithShape="1">
          <a:blip r:embed="rId6" cstate="print"/>
          <a:srcRect l="18766" t="29087" r="15709" b="12758"/>
          <a:stretch/>
        </p:blipFill>
        <p:spPr bwMode="auto">
          <a:xfrm>
            <a:off x="5335477" y="2533942"/>
            <a:ext cx="1029811" cy="10496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5" descr="D:\Клио в Клочкове-все\Находки Клочково\Находки Клочково 2008\Гл. 20-30\img001-1.jpg"/>
          <p:cNvPicPr>
            <a:picLocks noChangeAspect="1" noChangeArrowheads="1"/>
          </p:cNvPicPr>
          <p:nvPr/>
        </p:nvPicPr>
        <p:blipFill rotWithShape="1">
          <a:blip r:embed="rId7" cstate="print"/>
          <a:srcRect l="22483" t="3195" r="23373" b="4792"/>
          <a:stretch/>
        </p:blipFill>
        <p:spPr bwMode="auto">
          <a:xfrm>
            <a:off x="612558" y="3524692"/>
            <a:ext cx="1216241" cy="2860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573089" y="29884"/>
            <a:ext cx="8141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Археологические исследования требуют особого внимания и тщательности.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45203" y="1139779"/>
            <a:ext cx="1869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</a:rPr>
              <a:t>Височное кольцо</a:t>
            </a:r>
            <a:endParaRPr lang="ru-RU" dirty="0">
              <a:ln>
                <a:solidFill>
                  <a:srgbClr val="FFC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81412" y="2060848"/>
            <a:ext cx="11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</a:rPr>
              <a:t>Пряслице</a:t>
            </a:r>
            <a:endParaRPr lang="ru-RU" dirty="0">
              <a:ln>
                <a:solidFill>
                  <a:srgbClr val="FFC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0583" y="3118784"/>
            <a:ext cx="2100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n>
                  <a:solidFill>
                    <a:srgbClr val="FFC000"/>
                  </a:solidFill>
                </a:ln>
                <a:solidFill>
                  <a:srgbClr val="EBE600"/>
                </a:solidFill>
              </a:rPr>
              <a:t>Шумящая подвеска</a:t>
            </a:r>
            <a:endParaRPr lang="ru-RU" dirty="0">
              <a:ln>
                <a:solidFill>
                  <a:srgbClr val="FFC000"/>
                </a:solidFill>
              </a:ln>
              <a:solidFill>
                <a:srgbClr val="EBE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76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Клио в Клочкове-все\Находки Клочково\Находки Клочково 2005г\IMG_4437.JPG"/>
          <p:cNvPicPr>
            <a:picLocks noChangeAspect="1" noChangeArrowheads="1"/>
          </p:cNvPicPr>
          <p:nvPr/>
        </p:nvPicPr>
        <p:blipFill rotWithShape="1">
          <a:blip r:embed="rId2" cstate="print"/>
          <a:srcRect l="22466" t="11572" r="16405" b="27441"/>
          <a:stretch/>
        </p:blipFill>
        <p:spPr bwMode="auto">
          <a:xfrm>
            <a:off x="7062700" y="4437112"/>
            <a:ext cx="1615736" cy="2148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I:\Клочково\Клочково 2014\DSC070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137" y="224761"/>
            <a:ext cx="4625404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D:\Клио в Клочкове-все\Находки Клочково\Находки Клочково 2005г\IMG_4440.JPG"/>
          <p:cNvPicPr>
            <a:picLocks noChangeAspect="1" noChangeArrowheads="1"/>
          </p:cNvPicPr>
          <p:nvPr/>
        </p:nvPicPr>
        <p:blipFill rotWithShape="1">
          <a:blip r:embed="rId4" cstate="print"/>
          <a:srcRect l="4321" t="7945" r="7085" b="12166"/>
          <a:stretch/>
        </p:blipFill>
        <p:spPr bwMode="auto">
          <a:xfrm>
            <a:off x="395535" y="3789040"/>
            <a:ext cx="1961965" cy="2450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3" descr="D:\Клио в Клочкове-все\Находки Клочково\Находки Клочково 2005г\IMG_4439.JPG"/>
          <p:cNvPicPr>
            <a:picLocks noChangeAspect="1" noChangeArrowheads="1"/>
          </p:cNvPicPr>
          <p:nvPr/>
        </p:nvPicPr>
        <p:blipFill rotWithShape="1">
          <a:blip r:embed="rId5" cstate="print"/>
          <a:srcRect l="7445" b="24990"/>
          <a:stretch/>
        </p:blipFill>
        <p:spPr bwMode="auto">
          <a:xfrm>
            <a:off x="251520" y="1300747"/>
            <a:ext cx="3451774" cy="20203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I:\Клочково\Клочково 2014\DSC0765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422" y="3713574"/>
            <a:ext cx="4086891" cy="2732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6968" y="108976"/>
            <a:ext cx="4255079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/>
              <a:t>В фильмах все по-другому, на самом деле, </a:t>
            </a:r>
          </a:p>
          <a:p>
            <a:r>
              <a:rPr lang="ru-RU" sz="1600" b="1" dirty="0" smtClean="0"/>
              <a:t>археология – тяжелый труд. </a:t>
            </a:r>
            <a:r>
              <a:rPr lang="ru-RU" sz="1600" b="1" dirty="0" err="1" smtClean="0"/>
              <a:t>Юрик</a:t>
            </a:r>
            <a:r>
              <a:rPr lang="ru-RU" sz="1600" b="1" dirty="0" smtClean="0"/>
              <a:t>.</a:t>
            </a:r>
            <a:endParaRPr lang="ru-RU" sz="1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5816" y="3321105"/>
            <a:ext cx="23418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Наконечники стрел</a:t>
            </a:r>
            <a:endParaRPr lang="ru-RU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47527" y="808701"/>
            <a:ext cx="79040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ножи</a:t>
            </a:r>
            <a:endParaRPr lang="ru-RU" sz="2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674535" y="3817866"/>
            <a:ext cx="239206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Шумящая подвеска</a:t>
            </a:r>
            <a:endParaRPr lang="ru-RU" sz="2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450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I:\Клочково\Клочково 2014\DSC063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39169"/>
            <a:ext cx="8344780" cy="5586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E:\Археология\Суздаль\Слободская 47-49\Раскоп 4\Ямы\90-100\img356.jpg"/>
          <p:cNvPicPr>
            <a:picLocks noChangeAspect="1" noChangeArrowheads="1"/>
          </p:cNvPicPr>
          <p:nvPr/>
        </p:nvPicPr>
        <p:blipFill rotWithShape="1">
          <a:blip r:embed="rId3" cstate="print"/>
          <a:srcRect l="2571" b="5208"/>
          <a:stretch/>
        </p:blipFill>
        <p:spPr bwMode="auto">
          <a:xfrm>
            <a:off x="179512" y="4925753"/>
            <a:ext cx="4872048" cy="1850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906341" y="188640"/>
            <a:ext cx="5112568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Благодаря труду этих ребят мы сегодня можем  воссоздать вид поселения 10-12вв.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50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:\Клочково\Клочково 2014\DSC070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14134" y="3980173"/>
            <a:ext cx="3334593" cy="22322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I:\Клочково\Клочково 2014\DSC078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42" y="404664"/>
            <a:ext cx="4210365" cy="28146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6148" name="Picture 4" descr="I:\Клочково\Клочково 2014\DSC0759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257794" y="2210560"/>
            <a:ext cx="5371296" cy="35907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3429000"/>
            <a:ext cx="4966296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Экспедиция- это место, где солнце светит даже в пасмурный </a:t>
            </a:r>
          </a:p>
          <a:p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день,  где ты 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можешь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себя почувствовать себя членом</a:t>
            </a:r>
          </a:p>
          <a:p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команды,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одной большой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семьей.</a:t>
            </a:r>
            <a:endParaRPr lang="ru-RU" sz="1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15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:\фото от алены\100D31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2696"/>
            <a:ext cx="8871386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07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:\фото от алены\Novaya_papka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15" y="548680"/>
            <a:ext cx="8640960" cy="54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E:\Археология\Суздаль\Кистыш\img31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42"/>
          <a:stretch/>
        </p:blipFill>
        <p:spPr bwMode="auto">
          <a:xfrm>
            <a:off x="4579895" y="1628799"/>
            <a:ext cx="2630266" cy="269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E:\Археология\Суздаль\Кистыш\img31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0" t="3677" r="19774" b="50122"/>
          <a:stretch/>
        </p:blipFill>
        <p:spPr bwMode="auto">
          <a:xfrm>
            <a:off x="2699791" y="3068960"/>
            <a:ext cx="2154725" cy="277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E:\Археология\Суздаль\Кистыш\img31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5" t="59120" r="23140" b="14386"/>
          <a:stretch/>
        </p:blipFill>
        <p:spPr bwMode="auto">
          <a:xfrm>
            <a:off x="1823677" y="1136570"/>
            <a:ext cx="2498757" cy="183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21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80</Words>
  <Application>Microsoft Office PowerPoint</Application>
  <PresentationFormat>Экран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В раскопе открывается истина. В поле видна  сущность человека. Дэн Егоров.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Шуйская археологическая экспедиция показывает…..</dc:title>
  <dc:creator>Владимир</dc:creator>
  <cp:lastModifiedBy>Владимир</cp:lastModifiedBy>
  <cp:revision>12</cp:revision>
  <dcterms:created xsi:type="dcterms:W3CDTF">2014-11-09T12:42:35Z</dcterms:created>
  <dcterms:modified xsi:type="dcterms:W3CDTF">2014-11-10T05:59:55Z</dcterms:modified>
</cp:coreProperties>
</file>