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9" r:id="rId22"/>
    <p:sldId id="280" r:id="rId23"/>
    <p:sldId id="281" r:id="rId24"/>
    <p:sldId id="282" r:id="rId25"/>
    <p:sldId id="284" r:id="rId26"/>
    <p:sldId id="286" r:id="rId27"/>
    <p:sldId id="288" r:id="rId28"/>
    <p:sldId id="289" r:id="rId29"/>
    <p:sldId id="287" r:id="rId30"/>
    <p:sldId id="26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9184" autoAdjust="0"/>
    <p:restoredTop sz="94660"/>
  </p:normalViewPr>
  <p:slideViewPr>
    <p:cSldViewPr>
      <p:cViewPr varScale="1">
        <p:scale>
          <a:sx n="56" d="100"/>
          <a:sy n="56" d="100"/>
        </p:scale>
        <p:origin x="-1506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4780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-243408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458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11052" y="728697"/>
            <a:ext cx="6858001" cy="5400599"/>
          </a:xfrm>
        </p:spPr>
      </p:pic>
    </p:spTree>
    <p:extLst>
      <p:ext uri="{BB962C8B-B14F-4D97-AF65-F5344CB8AC3E}">
        <p14:creationId xmlns:p14="http://schemas.microsoft.com/office/powerpoint/2010/main" val="162307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0394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5206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40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859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9696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7488" y="871240"/>
            <a:ext cx="6788944" cy="5184575"/>
          </a:xfrm>
        </p:spPr>
      </p:pic>
    </p:spTree>
    <p:extLst>
      <p:ext uri="{BB962C8B-B14F-4D97-AF65-F5344CB8AC3E}">
        <p14:creationId xmlns:p14="http://schemas.microsoft.com/office/powerpoint/2010/main" val="222588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6674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2088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7820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6509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3376"/>
          </a:xfrm>
        </p:spPr>
      </p:pic>
    </p:spTree>
    <p:extLst>
      <p:ext uri="{BB962C8B-B14F-4D97-AF65-F5344CB8AC3E}">
        <p14:creationId xmlns:p14="http://schemas.microsoft.com/office/powerpoint/2010/main" val="104113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7113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443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4077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4040188" cy="453650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56792"/>
            <a:ext cx="4041775" cy="4536503"/>
          </a:xfrm>
        </p:spPr>
      </p:pic>
    </p:spTree>
    <p:extLst>
      <p:ext uri="{BB962C8B-B14F-4D97-AF65-F5344CB8AC3E}">
        <p14:creationId xmlns:p14="http://schemas.microsoft.com/office/powerpoint/2010/main" val="240709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0386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4103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4581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064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827584" y="228917"/>
            <a:ext cx="7848871" cy="103984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843416"/>
          </a:xfrm>
        </p:spPr>
      </p:pic>
    </p:spTree>
    <p:extLst>
      <p:ext uri="{BB962C8B-B14F-4D97-AF65-F5344CB8AC3E}">
        <p14:creationId xmlns:p14="http://schemas.microsoft.com/office/powerpoint/2010/main" val="11134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6274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6884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9585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8938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6314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111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6838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0</Words>
  <Application>Microsoft Office PowerPoint</Application>
  <PresentationFormat>Экран (4:3)</PresentationFormat>
  <Paragraphs>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Гость</dc:creator>
  <cp:lastModifiedBy>work</cp:lastModifiedBy>
  <cp:revision>7</cp:revision>
  <dcterms:created xsi:type="dcterms:W3CDTF">2015-10-19T11:26:17Z</dcterms:created>
  <dcterms:modified xsi:type="dcterms:W3CDTF">2015-10-19T14:23:30Z</dcterms:modified>
</cp:coreProperties>
</file>