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90ABF3-0A7A-4D60-80B8-67319B6122F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4AE965-C5BC-47EF-8F8D-CC4CF8B40D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207" y="332656"/>
            <a:ext cx="7933582" cy="64325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/>
              <a:t>Проект, удостоенный  гранта  </a:t>
            </a:r>
            <a:endParaRPr lang="ru-RU" sz="2400" dirty="0" smtClean="0"/>
          </a:p>
          <a:p>
            <a:pPr algn="ctr"/>
            <a:r>
              <a:rPr lang="ru-RU" sz="2400" dirty="0" smtClean="0"/>
              <a:t>Русского </a:t>
            </a:r>
            <a:r>
              <a:rPr lang="ru-RU" sz="2400" dirty="0"/>
              <a:t>географического общества, </a:t>
            </a:r>
            <a:endParaRPr lang="ru-RU" sz="2400" dirty="0" smtClean="0"/>
          </a:p>
          <a:p>
            <a:pPr algn="ctr"/>
            <a:r>
              <a:rPr lang="ru-RU" sz="2400" dirty="0" smtClean="0"/>
              <a:t>получил </a:t>
            </a:r>
            <a:r>
              <a:rPr lang="ru-RU" sz="2400" dirty="0"/>
              <a:t>название «Связь времен и поколений». В </a:t>
            </a:r>
            <a:r>
              <a:rPr lang="ru-RU" sz="2400" dirty="0" smtClean="0"/>
              <a:t>его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рамках, при поддержке  правительства </a:t>
            </a:r>
            <a:endParaRPr lang="ru-RU" sz="2400" dirty="0" smtClean="0"/>
          </a:p>
          <a:p>
            <a:pPr algn="ctr"/>
            <a:r>
              <a:rPr lang="ru-RU" sz="2400" dirty="0" smtClean="0"/>
              <a:t>Ивановской </a:t>
            </a:r>
            <a:r>
              <a:rPr lang="ru-RU" sz="2400" dirty="0"/>
              <a:t>области, проходит поход по </a:t>
            </a:r>
            <a:endParaRPr lang="ru-RU" sz="2400" dirty="0" smtClean="0"/>
          </a:p>
          <a:p>
            <a:pPr algn="ctr"/>
            <a:r>
              <a:rPr lang="ru-RU" sz="2400" dirty="0" smtClean="0"/>
              <a:t>знаменательным </a:t>
            </a:r>
            <a:r>
              <a:rPr lang="ru-RU" sz="2400" dirty="0"/>
              <a:t>местам, связанным </a:t>
            </a:r>
            <a:endParaRPr lang="ru-RU" sz="2400" dirty="0" smtClean="0"/>
          </a:p>
          <a:p>
            <a:pPr algn="ctr"/>
            <a:r>
              <a:rPr lang="ru-RU" sz="2400" dirty="0" smtClean="0"/>
              <a:t>с</a:t>
            </a:r>
            <a:r>
              <a:rPr lang="ru-RU" sz="2400" dirty="0"/>
              <a:t>  российской военной </a:t>
            </a:r>
            <a:r>
              <a:rPr lang="ru-RU" sz="2400" dirty="0" smtClean="0"/>
              <a:t>историей, историей </a:t>
            </a:r>
          </a:p>
          <a:p>
            <a:pPr algn="ctr"/>
            <a:r>
              <a:rPr lang="ru-RU" sz="2400" dirty="0" smtClean="0"/>
              <a:t>православия. </a:t>
            </a:r>
          </a:p>
          <a:p>
            <a:pPr algn="ctr"/>
            <a:r>
              <a:rPr lang="ru-RU" sz="2400" dirty="0" smtClean="0"/>
              <a:t>Четвертый этап экспедиции </a:t>
            </a:r>
            <a:r>
              <a:rPr lang="ru-RU" sz="2400" dirty="0"/>
              <a:t>является продолжением </a:t>
            </a:r>
            <a:endParaRPr lang="ru-RU" sz="2400" dirty="0" smtClean="0"/>
          </a:p>
          <a:p>
            <a:pPr algn="ctr"/>
            <a:r>
              <a:rPr lang="ru-RU" sz="2400" dirty="0" smtClean="0"/>
              <a:t>трех предыдущих запланированных мероприятий,</a:t>
            </a:r>
          </a:p>
          <a:p>
            <a:pPr algn="ctr"/>
            <a:r>
              <a:rPr lang="ru-RU" sz="2400" dirty="0" smtClean="0"/>
              <a:t> которые были посвящены:</a:t>
            </a:r>
          </a:p>
          <a:p>
            <a:pPr algn="ctr"/>
            <a:r>
              <a:rPr lang="ru-RU" sz="2400" dirty="0" smtClean="0"/>
              <a:t>1й этап – Отечественной войне 1812 года</a:t>
            </a:r>
          </a:p>
          <a:p>
            <a:pPr algn="ctr"/>
            <a:r>
              <a:rPr lang="ru-RU" sz="2400" dirty="0" smtClean="0"/>
              <a:t>2й этап – Истории создания Российского флота,</a:t>
            </a:r>
          </a:p>
          <a:p>
            <a:pPr algn="ctr"/>
            <a:r>
              <a:rPr lang="ru-RU" sz="2400" dirty="0" smtClean="0"/>
              <a:t>и памятным датам Великой Отечественной войны</a:t>
            </a:r>
          </a:p>
          <a:p>
            <a:pPr algn="ctr"/>
            <a:r>
              <a:rPr lang="ru-RU" sz="2400" dirty="0" smtClean="0"/>
              <a:t>3й этап – 70-летию образования 98-й гвардейской </a:t>
            </a:r>
          </a:p>
          <a:p>
            <a:pPr algn="ctr"/>
            <a:r>
              <a:rPr lang="ru-RU" sz="2400" dirty="0" smtClean="0"/>
              <a:t>воздушно-десантной дивизии </a:t>
            </a:r>
          </a:p>
          <a:p>
            <a:pPr algn="ctr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7396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04856" cy="6192688"/>
          </a:xfrm>
        </p:spPr>
        <p:txBody>
          <a:bodyPr/>
          <a:lstStyle/>
          <a:p>
            <a:pPr algn="ctr"/>
            <a:r>
              <a:rPr lang="ru-RU" sz="4400" dirty="0" smtClean="0"/>
              <a:t>Историко-географическая экспедиция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/>
              <a:t>«Связь времен и  поколений»  </a:t>
            </a:r>
            <a:br>
              <a:rPr lang="ru-RU" sz="6600" dirty="0" smtClean="0"/>
            </a:br>
            <a:r>
              <a:rPr lang="ru-RU" sz="6600" dirty="0" smtClean="0"/>
              <a:t>4 этап.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0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6336704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</a:t>
            </a:r>
          </a:p>
          <a:p>
            <a:pPr algn="ctr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Воспитание </a:t>
            </a: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исторической преемственности поколений, </a:t>
            </a: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сохранение, распространение </a:t>
            </a: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</a:t>
            </a: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развитие </a:t>
            </a: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национальной культуры, </a:t>
            </a: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воспитание </a:t>
            </a: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бережного отношения к историческому и культурному наследию </a:t>
            </a: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постсоветском пространстве.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2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72" y="692695"/>
            <a:ext cx="689289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Задачи:</a:t>
            </a: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Сбор материала о жизни и деятельности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Петра Никитича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Кречетникова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видного государственного деятеля 18 века;</a:t>
            </a:r>
          </a:p>
          <a:p>
            <a:pPr algn="ct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	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PuginAA\Desktop\Связь времен и поколений\220px-RusPortraits_v4-68_Pierre_Nikititch_Kretchetnik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095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ginAA\Desktop\Связь времен и поколений\P100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1" y="4509120"/>
            <a:ext cx="2898578" cy="21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3717032"/>
            <a:ext cx="55419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Сбор материала о подвигах воинов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332-й Иваново-Полоцкой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им. М.В. Фрунзе стрелковой дивизии в годы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Великой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отечественной войны 1941-1945 гг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2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ginAA\Desktop\Связь времен и поколений\Общ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8855" y="129406"/>
            <a:ext cx="680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Маршрут (3 500 км)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7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68960"/>
            <a:ext cx="915507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Состав экспедиции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 человек:</a:t>
            </a:r>
          </a:p>
          <a:p>
            <a:pPr marL="685800" indent="-685800" algn="ctr">
              <a:buFontTx/>
              <a:buChar char="-"/>
            </a:pP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Взрослые – 5 человек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Школьники – 15 человек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PuginAA\Desktop\Связь времен и поколений\постро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496"/>
            <a:ext cx="5328593" cy="30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057" y="620688"/>
            <a:ext cx="857157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Предварительная смета:</a:t>
            </a:r>
          </a:p>
          <a:p>
            <a:pPr algn="ctr"/>
            <a:endParaRPr lang="ru-RU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14350" indent="-514350" algn="ctr">
              <a:buAutoNum type="arabicPeriod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Аренда транспорта (топливо) – 120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т.р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marL="514350" indent="-514350" algn="ctr">
              <a:buAutoNum type="arabicPeriod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Питание, проживание – 160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т.р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Сувенирная продукция,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венки, цветы – 16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т.р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</a:p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Итого: 296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т.р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5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</TotalTime>
  <Words>127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Историко-географическая экспедиция «Связь времен и  поколений»   4 этап.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Историко-географическая экспедиция «Связь времен и  поколений»   4 этап.</dc:title>
  <dc:creator>Пугин</dc:creator>
  <cp:lastModifiedBy>Пугин</cp:lastModifiedBy>
  <cp:revision>6</cp:revision>
  <dcterms:created xsi:type="dcterms:W3CDTF">2015-02-24T09:39:42Z</dcterms:created>
  <dcterms:modified xsi:type="dcterms:W3CDTF">2015-02-24T10:50:18Z</dcterms:modified>
</cp:coreProperties>
</file>