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3" r:id="rId14"/>
    <p:sldId id="268" r:id="rId15"/>
    <p:sldId id="270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90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25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8523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2297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9343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2167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14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51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4438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1477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554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816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229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8B867-B139-48E1-95F0-D8933C1756F0}" type="datetimeFigureOut">
              <a:rPr lang="ru-RU" smtClean="0"/>
              <a:t>09.12.2014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CB19B-EBEA-4692-B7E8-2B9FDA8E094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7095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6087" y="0"/>
            <a:ext cx="8675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Суворовская экспедиция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94883" y="830997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8-15 августа 2014 года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8328" y="1253860"/>
            <a:ext cx="10389899" cy="5439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 проекта: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приоткрыть завесу истории Ивановского края, </a:t>
            </a:r>
            <a:endParaRPr lang="ru-RU" sz="2000" i="1" dirty="0" smtClean="0">
              <a:solidFill>
                <a:srgbClr val="000000"/>
              </a:solidFill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связанную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с государственными дорогами </a:t>
            </a:r>
            <a:r>
              <a:rPr lang="en-US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XVIII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 -XIX </a:t>
            </a:r>
            <a:r>
              <a:rPr lang="ru-RU" sz="2000" i="1" dirty="0" err="1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вв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подстегнуть интерес детей к изучению истории, </a:t>
            </a:r>
            <a:endParaRPr lang="ru-RU" sz="2000" i="1" dirty="0" smtClean="0">
              <a:solidFill>
                <a:srgbClr val="000000"/>
              </a:solidFill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мотивировать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их на самостоятельную исследовательскую деятельность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набрать как можно больше материалов по сравнительно новой 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теме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для дальнейшего </a:t>
            </a:r>
            <a:endParaRPr lang="ru-RU" sz="2000" i="1" dirty="0" smtClean="0">
              <a:solidFill>
                <a:srgbClr val="000000"/>
              </a:solidFill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его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использования в учебной работе и патриотическом воспитании учащихся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>
              <a:lnSpc>
                <a:spcPct val="150000"/>
              </a:lnSpc>
              <a:spcBef>
                <a:spcPts val="145"/>
              </a:spcBef>
              <a:spcAft>
                <a:spcPts val="0"/>
              </a:spcAft>
            </a:pP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 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предложить новый оригинальный турпродукт 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развития внутреннего и въездного туризма </a:t>
            </a:r>
            <a:r>
              <a:rPr lang="ru-RU" sz="2000" i="1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в </a:t>
            </a:r>
            <a:r>
              <a:rPr lang="ru-RU" sz="2000" i="1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Ивановской области</a:t>
            </a: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29" y="1200328"/>
            <a:ext cx="3090011" cy="349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659" y="0"/>
            <a:ext cx="9156986" cy="1280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30" y="2148288"/>
            <a:ext cx="6272270" cy="47042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288"/>
            <a:ext cx="6279614" cy="47097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78956"/>
            <a:ext cx="477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торая ночевка недалеко от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д.Ногино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4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26" y="89732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443"/>
            <a:ext cx="6580742" cy="49355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241" y="1922443"/>
            <a:ext cx="6591759" cy="49438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30146"/>
            <a:ext cx="2909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3. Канал Волга-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Уводь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64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08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85" y="2195110"/>
            <a:ext cx="6217186" cy="4662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124" y="2184094"/>
            <a:ext cx="6231875" cy="46739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5085" y="1809254"/>
            <a:ext cx="94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3. Следы булыжного мощения на берегу канала (слева), поворот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.Еропкино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(справа).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26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013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47441"/>
            <a:ext cx="6147411" cy="4610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23" y="2247441"/>
            <a:ext cx="6191478" cy="4643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1845059"/>
            <a:ext cx="9025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3. Улица в селе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ропкино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(слева), яблочные гостинцы от местных жителей (справа).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32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09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7272"/>
            <a:ext cx="6294304" cy="4720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713" y="2137272"/>
            <a:ext cx="6283287" cy="47124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67940"/>
            <a:ext cx="867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3. Путь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с.Неданки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Остатки прежних дорожных покрытий – «слоеный пирог».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3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818" y="181131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1333"/>
            <a:ext cx="6208891" cy="46566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111" y="2201332"/>
            <a:ext cx="6208889" cy="46566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831998"/>
            <a:ext cx="9245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3. «Военный совет в Филях», а точнее –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Карбушеве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(слева). Закат над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Тахой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(справа)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9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09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36424"/>
            <a:ext cx="6162102" cy="4621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98" y="2236424"/>
            <a:ext cx="6162102" cy="4621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90092"/>
            <a:ext cx="8161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3. Третья ночевка. Остатки булыжного мощения на берегу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Неданки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(слева).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на берегу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р.Таха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напротив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д.Карбушево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(справа).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16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996" y="-86538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0491"/>
            <a:ext cx="6103345" cy="45775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45" y="2291509"/>
            <a:ext cx="6088655" cy="45664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05650"/>
            <a:ext cx="1177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4. Следы булыжного мощения под бетонкой около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д.Благинино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(слева). Путь из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Федорищ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Анненское (справа).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44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912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7145"/>
            <a:ext cx="6187807" cy="46408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93" y="2217145"/>
            <a:ext cx="6187808" cy="4640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47813"/>
            <a:ext cx="566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4. Привал на пути в Анненское. Насыпная дорога.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810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0493"/>
            <a:ext cx="6103345" cy="45775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45" y="2291509"/>
            <a:ext cx="6088655" cy="4566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11161"/>
            <a:ext cx="9049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4. Четвертая ночевка. Лагерь близ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д.Анненское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берегу пересохшей речки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Криуля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2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2356"/>
            <a:ext cx="6220859" cy="46656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43" y="2192355"/>
            <a:ext cx="6220858" cy="46656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04222" y="0"/>
            <a:ext cx="86758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Суворовская экспедиция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45725" y="973681"/>
            <a:ext cx="209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8-15 августа 2014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8135" y="1823023"/>
            <a:ext cx="5434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1. Плес, Соборная гора. Проводы экспедиции…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38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013" y="-130606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8033"/>
            <a:ext cx="6066624" cy="4549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624" y="2308032"/>
            <a:ext cx="6125375" cy="4594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938700"/>
            <a:ext cx="4935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5. Отрезок пути Анненское – Рождествено.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3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794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75831"/>
            <a:ext cx="6242892" cy="46821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09" y="2175831"/>
            <a:ext cx="6242892" cy="4682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06499"/>
            <a:ext cx="5169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5. Привал на мосту через канал Волга-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Уводь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62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26" y="-141622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61213"/>
            <a:ext cx="6129051" cy="45967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949" y="2261212"/>
            <a:ext cx="6129051" cy="45967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91880"/>
            <a:ext cx="283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5. Село Рождествено.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1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09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6423"/>
            <a:ext cx="6162102" cy="46215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66" y="2236423"/>
            <a:ext cx="6162102" cy="4621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77118" y="1867091"/>
            <a:ext cx="9910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5. Пятая ночевка на месте бывшей деревни Васильки.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десь вновь зазвучали детские голоса.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96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844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3373"/>
            <a:ext cx="6206169" cy="46546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142" y="2192357"/>
            <a:ext cx="6220858" cy="4665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23025"/>
            <a:ext cx="1186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6. На пути к с. Сараево. Археолог везде найдет артефакт (справа - кованый подковный гвоздь, найден на дороге).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68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09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781"/>
            <a:ext cx="6286958" cy="47152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41" y="2142781"/>
            <a:ext cx="6286959" cy="471521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73449"/>
            <a:ext cx="964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6. </a:t>
            </a:r>
            <a:r>
              <a:rPr lang="ru-RU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Втоптанная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дорогу цепь (слева). За этим поворотом – Сараево! Цель близка (справа)!!!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6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152" y="-173966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14391"/>
            <a:ext cx="6191481" cy="46436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22" y="2214391"/>
            <a:ext cx="6191477" cy="46436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45058"/>
            <a:ext cx="7933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6. На мосту через реку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Нозыга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(слева). Лагерь на берегу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Нозыги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(справа).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68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794" y="-108572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9139"/>
            <a:ext cx="6411817" cy="4808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855" y="2051891"/>
            <a:ext cx="6408145" cy="48061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79806"/>
            <a:ext cx="6313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6. На берегу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Нозыги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Готовимся ко встрече со стихией…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788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28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6634"/>
            <a:ext cx="3241024" cy="43213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54" y="2536634"/>
            <a:ext cx="5761821" cy="43213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0975" y="2536634"/>
            <a:ext cx="3241025" cy="4321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167302"/>
            <a:ext cx="729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6. Шестая ночевка. Сложный путь позади. Можно и повеселиться!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558" y="-108572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5110"/>
            <a:ext cx="6217186" cy="46628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14" y="2195110"/>
            <a:ext cx="6217186" cy="4662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25778"/>
            <a:ext cx="1144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7. Вылазка в Сараево. Знакомство с местными жителями. Посещение церкви. Гостинцы от местных жителей.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7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340"/>
            <a:ext cx="6235547" cy="46766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53" y="2181340"/>
            <a:ext cx="6235547" cy="4676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2008"/>
            <a:ext cx="5112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1.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Плесские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овраги. Недалеко от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р.Шохонка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440" y="76268"/>
            <a:ext cx="9156986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777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69475"/>
            <a:ext cx="6118034" cy="4588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67" y="2269475"/>
            <a:ext cx="6118033" cy="45885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900143"/>
            <a:ext cx="4334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7. В минуты заслуженного отдыха…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86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2761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4901"/>
            <a:ext cx="4052832" cy="49630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334" y="1894901"/>
            <a:ext cx="4075666" cy="4963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832" y="1911120"/>
            <a:ext cx="4063502" cy="4946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41788"/>
            <a:ext cx="4505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7. Но долго без дела сидеть не можем!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93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42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3670"/>
            <a:ext cx="6165774" cy="46243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93" y="2233670"/>
            <a:ext cx="6187807" cy="46408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64338"/>
            <a:ext cx="1067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7. Почетный гость экспедиции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Волынкин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О.В. Совпадения формы одежды являются случайными)))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15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09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6425"/>
            <a:ext cx="6162101" cy="46215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899" y="2236424"/>
            <a:ext cx="6162101" cy="4621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67091"/>
            <a:ext cx="8544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8. Торжественное вступление «Шестого легиона» в Сараево в День археолога!!!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2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659" y="0"/>
            <a:ext cx="9156986" cy="12802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66721"/>
            <a:ext cx="6121707" cy="4591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294" y="2266721"/>
            <a:ext cx="6121706" cy="45912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897388"/>
            <a:ext cx="8090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8. Главная улица Сараево носит имя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А.В.Суворова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Экспедиция окончена!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8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4" t="5944" r="33422" b="32533"/>
          <a:stretch/>
        </p:blipFill>
        <p:spPr>
          <a:xfrm>
            <a:off x="0" y="1847"/>
            <a:ext cx="6158429" cy="6826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47403" y="1847"/>
            <a:ext cx="380322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</a:t>
            </a:r>
          </a:p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Суворовская </a:t>
            </a:r>
          </a:p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экспедиция)))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402" y="2504823"/>
            <a:ext cx="3568011" cy="4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7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4181"/>
            <a:ext cx="6591759" cy="4943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24" y="1914181"/>
            <a:ext cx="6602776" cy="49520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114" y="0"/>
            <a:ext cx="9156986" cy="128027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44849"/>
            <a:ext cx="410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1. Лучшая страховка – рука друга!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86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" t="15107" r="-970" b="22435"/>
          <a:stretch/>
        </p:blipFill>
        <p:spPr>
          <a:xfrm>
            <a:off x="-1" y="2026183"/>
            <a:ext cx="5860973" cy="48318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805" y="2027103"/>
            <a:ext cx="6441195" cy="48308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928" y="0"/>
            <a:ext cx="9156986" cy="1280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656851"/>
            <a:ext cx="481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1. Вид на село Спасское. Вышли на тракт.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65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3205"/>
            <a:ext cx="6353060" cy="47647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0" y="2093205"/>
            <a:ext cx="6353060" cy="47647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928" y="0"/>
            <a:ext cx="9156986" cy="1280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723873"/>
            <a:ext cx="620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1. Первая ночевка. Лагерь на берегу озера у с. Спасское.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0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214390"/>
            <a:ext cx="6191480" cy="46436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520" y="2214390"/>
            <a:ext cx="6191480" cy="46436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88" y="0"/>
            <a:ext cx="9156986" cy="12802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1845058"/>
            <a:ext cx="460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2. Отрезок пути Спасское 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асимовка.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5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827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58458"/>
            <a:ext cx="6132723" cy="45995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277" y="2258458"/>
            <a:ext cx="6132723" cy="4599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1889126"/>
            <a:ext cx="672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2. Дорога заросла (слева), открытый участок дороги (справа).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1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744" y="0"/>
            <a:ext cx="9156986" cy="1280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5407"/>
            <a:ext cx="6176790" cy="4632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193" y="2225407"/>
            <a:ext cx="6187807" cy="46408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856075"/>
            <a:ext cx="788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2. Следы булыжного мощения в лесу (слева), остатки бульваров (справа)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5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498</Words>
  <Application>Microsoft Office PowerPoint</Application>
  <PresentationFormat>Широкоэкранный</PresentationFormat>
  <Paragraphs>52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Times New Roman CYR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Вадим</dc:creator>
  <cp:lastModifiedBy>Вадим</cp:lastModifiedBy>
  <cp:revision>24</cp:revision>
  <dcterms:created xsi:type="dcterms:W3CDTF">2014-10-13T14:30:36Z</dcterms:created>
  <dcterms:modified xsi:type="dcterms:W3CDTF">2014-12-09T18:47:52Z</dcterms:modified>
</cp:coreProperties>
</file>