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8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AB760-03BA-44AF-ACC2-4C5F7225E5C6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73DE7-9507-49B7-BBEA-0B272BF75C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73DE7-9507-49B7-BBEA-0B272BF75C4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9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узей\Desktop\презентация добросаммит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7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5877272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Ольга  Александровна </a:t>
            </a:r>
            <a:r>
              <a:rPr lang="ru-RU" sz="2400" dirty="0" err="1" smtClean="0">
                <a:solidFill>
                  <a:schemeClr val="bg1"/>
                </a:solidFill>
              </a:rPr>
              <a:t>Чебоксарова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командир отряда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" y="0"/>
            <a:ext cx="9143999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7504" y="5373216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Захоронение </a:t>
            </a:r>
            <a:r>
              <a:rPr lang="ru-RU" sz="2800" b="1" dirty="0" err="1" smtClean="0"/>
              <a:t>Н.Ф.Павлова</a:t>
            </a:r>
            <a:r>
              <a:rPr lang="ru-RU" sz="2800" b="1" dirty="0" smtClean="0"/>
              <a:t> и пяти неизвестных солдат РККА</a:t>
            </a:r>
          </a:p>
          <a:p>
            <a:pPr algn="ctr"/>
            <a:r>
              <a:rPr lang="ru-RU" sz="2800" b="1" dirty="0" err="1"/>
              <a:t>п</a:t>
            </a:r>
            <a:r>
              <a:rPr lang="ru-RU" sz="2800" b="1" dirty="0" err="1" smtClean="0"/>
              <a:t>.Озёрный</a:t>
            </a:r>
            <a:r>
              <a:rPr lang="ru-RU" sz="2800" b="1" dirty="0" smtClean="0"/>
              <a:t>, 31 июля 2014 года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892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763" y="5504015"/>
            <a:ext cx="6444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Правнучка солдата  </a:t>
            </a:r>
            <a:r>
              <a:rPr lang="ru-RU" sz="2800" dirty="0" err="1" smtClean="0"/>
              <a:t>Н.Ф.Павлова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dirty="0" smtClean="0"/>
              <a:t>в поисковом лагере</a:t>
            </a:r>
          </a:p>
          <a:p>
            <a:pPr algn="ctr"/>
            <a:r>
              <a:rPr lang="ru-RU" sz="2800" dirty="0" smtClean="0"/>
              <a:t>30 июля 2014 года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652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464496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9180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Боец п/о «Эхо» Елисей Николаев передаёт личные вещи солдата Н.Ф. Павлова его правнучке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257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" y="42022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473005"/>
            <a:ext cx="8532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Бойцы п/о «ЭХО» в гостях у дочери </a:t>
            </a:r>
          </a:p>
          <a:p>
            <a:r>
              <a:rPr lang="ru-RU" sz="2800" dirty="0" err="1" smtClean="0"/>
              <a:t>ст.лейтенанта</a:t>
            </a:r>
            <a:r>
              <a:rPr lang="ru-RU" sz="2800" dirty="0" smtClean="0"/>
              <a:t> </a:t>
            </a:r>
            <a:r>
              <a:rPr lang="ru-RU" sz="2800" dirty="0" err="1" smtClean="0"/>
              <a:t>Д.И.Шипягина</a:t>
            </a:r>
            <a:endParaRPr lang="ru-RU" sz="2800" dirty="0" smtClean="0"/>
          </a:p>
          <a:p>
            <a:r>
              <a:rPr lang="ru-RU" sz="2800" dirty="0" err="1"/>
              <a:t>г</a:t>
            </a:r>
            <a:r>
              <a:rPr lang="ru-RU" sz="2800" dirty="0" err="1" smtClean="0"/>
              <a:t>.Ярославль</a:t>
            </a:r>
            <a:r>
              <a:rPr lang="ru-RU" sz="2800" dirty="0" smtClean="0"/>
              <a:t>, октябрь 2014 года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8546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4580" y="54730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Поисковая экспедиция в </a:t>
            </a:r>
            <a:r>
              <a:rPr lang="ru-RU" sz="2800" dirty="0" err="1" smtClean="0"/>
              <a:t>Духовщинский</a:t>
            </a:r>
            <a:r>
              <a:rPr lang="ru-RU" sz="2800" dirty="0" smtClean="0"/>
              <a:t> район Смоленской области</a:t>
            </a:r>
          </a:p>
          <a:p>
            <a:r>
              <a:rPr lang="ru-RU" sz="2800" dirty="0" smtClean="0"/>
              <a:t>30 июля-15 августа 2014 года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286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37" y="-29700"/>
            <a:ext cx="9183599" cy="6887700"/>
          </a:xfrm>
        </p:spPr>
      </p:pic>
      <p:sp>
        <p:nvSpPr>
          <p:cNvPr id="5" name="TextBox 4"/>
          <p:cNvSpPr txBox="1"/>
          <p:nvPr/>
        </p:nvSpPr>
        <p:spPr>
          <a:xfrm>
            <a:off x="611560" y="5589240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Работа по расчистке блиндажа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44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28" y="7780"/>
            <a:ext cx="9178528" cy="6850220"/>
          </a:xfrm>
        </p:spPr>
      </p:pic>
    </p:spTree>
    <p:extLst>
      <p:ext uri="{BB962C8B-B14F-4D97-AF65-F5344CB8AC3E}">
        <p14:creationId xmlns:p14="http://schemas.microsoft.com/office/powerpoint/2010/main" val="107657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17342" cy="3717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17032"/>
            <a:ext cx="4716016" cy="3140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764704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На немецких артиллерийских позициях 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71600" y="4333409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Корпусы от противотанковых мин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279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144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968552" cy="6858000"/>
          </a:xfrm>
        </p:spPr>
      </p:pic>
      <p:sp>
        <p:nvSpPr>
          <p:cNvPr id="5" name="TextBox 4"/>
          <p:cNvSpPr txBox="1"/>
          <p:nvPr/>
        </p:nvSpPr>
        <p:spPr>
          <a:xfrm>
            <a:off x="5580112" y="566124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Новые экспонаты для музея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8983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83740" y="4941168"/>
            <a:ext cx="6552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Межрегиональная Вахта Памяти </a:t>
            </a:r>
          </a:p>
          <a:p>
            <a:r>
              <a:rPr lang="ru-RU" sz="2800" b="1" dirty="0" smtClean="0"/>
              <a:t>Смоленская область, </a:t>
            </a:r>
            <a:r>
              <a:rPr lang="ru-RU" sz="2800" b="1" dirty="0" err="1" smtClean="0"/>
              <a:t>Духовщинский</a:t>
            </a:r>
            <a:r>
              <a:rPr lang="ru-RU" sz="2800" b="1" dirty="0" smtClean="0"/>
              <a:t> район, урочище </a:t>
            </a:r>
            <a:r>
              <a:rPr lang="ru-RU" sz="2800" b="1" dirty="0" err="1" smtClean="0"/>
              <a:t>Плющёво</a:t>
            </a:r>
            <a:endParaRPr lang="ru-RU" sz="2800" b="1" dirty="0" smtClean="0"/>
          </a:p>
          <a:p>
            <a:r>
              <a:rPr lang="ru-RU" sz="2800" b="1" dirty="0" smtClean="0"/>
              <a:t>21 апреля – 8 мая 2014 года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0454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4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Подготовка поля для проведения поисковых работ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42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Межрегиональная Вахта Памяти</a:t>
            </a:r>
          </a:p>
          <a:p>
            <a:r>
              <a:rPr lang="ru-RU" sz="3600" dirty="0" smtClean="0"/>
              <a:t>Смоленская область, </a:t>
            </a:r>
            <a:r>
              <a:rPr lang="ru-RU" sz="3600" dirty="0" err="1" smtClean="0"/>
              <a:t>Духовщинский</a:t>
            </a:r>
            <a:r>
              <a:rPr lang="ru-RU" sz="3600" dirty="0" smtClean="0"/>
              <a:t> район</a:t>
            </a:r>
          </a:p>
          <a:p>
            <a:r>
              <a:rPr lang="ru-RU" sz="3600" dirty="0" smtClean="0"/>
              <a:t>2 -14 октября 2014 года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782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" y="-8810"/>
            <a:ext cx="9148658" cy="6866810"/>
          </a:xfrm>
        </p:spPr>
      </p:pic>
      <p:sp>
        <p:nvSpPr>
          <p:cNvPr id="5" name="TextBox 4"/>
          <p:cNvSpPr txBox="1"/>
          <p:nvPr/>
        </p:nvSpPr>
        <p:spPr>
          <a:xfrm>
            <a:off x="107504" y="4941168"/>
            <a:ext cx="9149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Работа по «подъёму» бойцов РККА в сопровождении съёмочной группы ВГТРК «Иваново»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760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56042" cy="3717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421196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75" y="3694501"/>
            <a:ext cx="4963515" cy="3182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1776" y="5805264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Поисковые работы на Жуковских высотах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758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4644007" cy="34830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350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5936"/>
            <a:ext cx="4644008" cy="3362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006"/>
            <a:ext cx="4499992" cy="3374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9519" y="5930781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Учащиеся Духовщины в поисковом лагере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26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14" y="-2348"/>
            <a:ext cx="4788024" cy="34287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9980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6489" y="2931196"/>
            <a:ext cx="654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Имя солдата установлено!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310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300266" y="5733256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Работа по установлению имени солдата продолжается…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4562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Музей\Desktop\презентация добросаммит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7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9872" y="5877272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Ольга  Александровна </a:t>
            </a:r>
            <a:r>
              <a:rPr lang="ru-RU" sz="2400" dirty="0" err="1" smtClean="0">
                <a:solidFill>
                  <a:schemeClr val="bg1"/>
                </a:solidFill>
              </a:rPr>
              <a:t>Чебоксарова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командир отряда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860032" y="76470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Полевые поисковые работы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5618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3"/>
            <a:ext cx="4211960" cy="34319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3204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9000"/>
            <a:ext cx="4427984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662"/>
            <a:ext cx="4716016" cy="34830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7624" y="2996952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Личные вещи «поднятых» бойцов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877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7" y="-8559"/>
            <a:ext cx="4499991" cy="33749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3356992"/>
            <a:ext cx="4668011" cy="3501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056" y="980728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Жуковские высоты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4437112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Знак «Гвардия»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11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860032" y="764704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Занятие по оказанию доврачебной помощи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798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31432" y="633478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Посвящение в поисковики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5682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4499991" cy="37170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499992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44008" cy="5013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5085184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Боеприпасы, обнаруженные в ходе поисковых работ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448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2952329" cy="25536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268"/>
            <a:ext cx="5259369" cy="2681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374995"/>
            <a:ext cx="7183846" cy="3259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610" y="2536749"/>
            <a:ext cx="9150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Личные вещи бойцов </a:t>
            </a:r>
            <a:r>
              <a:rPr lang="ru-RU" sz="2800" b="1" dirty="0" err="1" smtClean="0"/>
              <a:t>Н.В.Глущенко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Н.Ф.Павлова</a:t>
            </a:r>
            <a:r>
              <a:rPr lang="ru-RU" sz="2800" b="1" dirty="0" smtClean="0"/>
              <a:t>, </a:t>
            </a:r>
          </a:p>
          <a:p>
            <a:pPr algn="ctr"/>
            <a:r>
              <a:rPr lang="ru-RU" sz="2800" b="1" dirty="0" err="1" smtClean="0"/>
              <a:t>ст.лейтенанта</a:t>
            </a:r>
            <a:r>
              <a:rPr lang="ru-RU" sz="2800" b="1" dirty="0" smtClean="0"/>
              <a:t>  </a:t>
            </a:r>
            <a:r>
              <a:rPr lang="ru-RU" sz="2800" b="1" dirty="0" err="1" smtClean="0"/>
              <a:t>Д.И.Шипягина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7561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106</TotalTime>
  <Words>209</Words>
  <Application>Microsoft Office PowerPoint</Application>
  <PresentationFormat>Экран (4:3)</PresentationFormat>
  <Paragraphs>41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Музей</dc:creator>
  <cp:lastModifiedBy>Музей</cp:lastModifiedBy>
  <cp:revision>11</cp:revision>
  <dcterms:created xsi:type="dcterms:W3CDTF">2015-02-17T11:52:52Z</dcterms:created>
  <dcterms:modified xsi:type="dcterms:W3CDTF">2015-02-17T13:54:43Z</dcterms:modified>
</cp:coreProperties>
</file>