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4" r:id="rId16"/>
    <p:sldId id="275" r:id="rId17"/>
    <p:sldId id="276" r:id="rId18"/>
    <p:sldId id="277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>
        <p:scale>
          <a:sx n="57" d="100"/>
          <a:sy n="57" d="100"/>
        </p:scale>
        <p:origin x="118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4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0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148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4621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39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04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36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810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07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0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5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4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3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88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6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22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6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A05D625-6F46-400F-9478-22A36D12762D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C99D-ADDB-4071-B70E-9B03C47AB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128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20.jpe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узей\Desktop\презентация добросаммит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4227" y="5619404"/>
            <a:ext cx="8212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сводного поискового отряда Ивановской области «Эхо» Ольга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Чебоксарова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31" y="369912"/>
            <a:ext cx="4441771" cy="3034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4" y="3620192"/>
            <a:ext cx="4139739" cy="2963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57" y="369912"/>
            <a:ext cx="4220097" cy="2963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11" y="3620193"/>
            <a:ext cx="4353101" cy="2963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245223"/>
            <a:ext cx="8462357" cy="6346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3" y="590093"/>
            <a:ext cx="5602951" cy="5602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5" y="261763"/>
            <a:ext cx="4424989" cy="2930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5" y="3391568"/>
            <a:ext cx="4424989" cy="32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94" y="170410"/>
            <a:ext cx="4235365" cy="2822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1" y="3244661"/>
            <a:ext cx="4235365" cy="3125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42" y="198027"/>
            <a:ext cx="4389122" cy="2822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74" y="3244662"/>
            <a:ext cx="4389122" cy="31252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7991" y="6016001"/>
            <a:ext cx="6604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Иваново, 22 июня 2015 года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52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5" y="589741"/>
            <a:ext cx="7525788" cy="5644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02629" y="1371138"/>
            <a:ext cx="4538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Международный военно-исторический лагерь </a:t>
            </a:r>
          </a:p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Волховский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фронт», 8-25 августа 2015 года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470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3750965"/>
            <a:ext cx="4471900" cy="2928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10" y="295099"/>
            <a:ext cx="5563985" cy="3192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5" y="3750965"/>
            <a:ext cx="454983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7" y="295099"/>
            <a:ext cx="5153890" cy="3192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0" y="3752683"/>
            <a:ext cx="5403100" cy="2797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33" y="273018"/>
            <a:ext cx="5403100" cy="3341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77" y="3697091"/>
            <a:ext cx="4298718" cy="2851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0" y="273018"/>
            <a:ext cx="2525337" cy="3341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94" y="149630"/>
            <a:ext cx="4919057" cy="6558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1" y="2088944"/>
            <a:ext cx="6096000" cy="1749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Межрегиональная Вахта Памяти Смоленская область,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2-12 октября 2015 года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1" y="234315"/>
            <a:ext cx="4698384" cy="3118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6" y="234315"/>
            <a:ext cx="4832464" cy="3118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1" y="3574469"/>
            <a:ext cx="4832464" cy="3021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1" y="3574469"/>
            <a:ext cx="4698384" cy="3021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узей\Desktop\презентация добросаммит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4227" y="5619404"/>
            <a:ext cx="8212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сводного поискового отряда Ивановской области «Эхо» Ольга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Чебоксарова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9505"/>
            <a:ext cx="12192000" cy="75230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5509" y="-199505"/>
            <a:ext cx="1142722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Вахта Памяти Смоленская область, апрель-май 2015 года</a:t>
            </a:r>
            <a:endParaRPr lang="ru-R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36" y="4567382"/>
            <a:ext cx="1717964" cy="22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41" y="1140912"/>
            <a:ext cx="6411393" cy="427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4" y="3550831"/>
            <a:ext cx="4546364" cy="3058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5" y="235240"/>
            <a:ext cx="4546364" cy="3077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91" y="4789055"/>
            <a:ext cx="1551710" cy="20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6" y="225215"/>
            <a:ext cx="4744111" cy="3116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2" y="3507971"/>
            <a:ext cx="4744110" cy="3182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7" y="4811223"/>
            <a:ext cx="1535084" cy="2046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80" y="2597958"/>
            <a:ext cx="2809702" cy="3746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747" y="515389"/>
            <a:ext cx="7165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военно-исторический лагерь «Плацдарм-2015</a:t>
            </a:r>
          </a:p>
        </p:txBody>
      </p:sp>
    </p:spTree>
    <p:extLst>
      <p:ext uri="{BB962C8B-B14F-4D97-AF65-F5344CB8AC3E}">
        <p14:creationId xmlns:p14="http://schemas.microsoft.com/office/powerpoint/2010/main" val="14226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34" y="317473"/>
            <a:ext cx="4395355" cy="6156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6" y="3395746"/>
            <a:ext cx="4089861" cy="3067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6" y="317473"/>
            <a:ext cx="4089861" cy="2849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02" y="264753"/>
            <a:ext cx="8501149" cy="6343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4227" y="6150114"/>
            <a:ext cx="9293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Иваново, пл. Пушкина, 9 мая 2015 года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06" y="209206"/>
            <a:ext cx="4596765" cy="6499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209206"/>
            <a:ext cx="4871258" cy="6495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7" y="257692"/>
            <a:ext cx="4756958" cy="6342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13" y="257691"/>
            <a:ext cx="4756958" cy="6342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74" y="606827"/>
            <a:ext cx="4139738" cy="5519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" y="1255220"/>
            <a:ext cx="5630488" cy="4222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2" y="4721629"/>
            <a:ext cx="1602279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302</TotalTime>
  <Words>73</Words>
  <Application>Microsoft Office PowerPoint</Application>
  <PresentationFormat>Широкоэкранный</PresentationFormat>
  <Paragraphs>10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17</cp:revision>
  <dcterms:created xsi:type="dcterms:W3CDTF">2015-10-19T14:18:42Z</dcterms:created>
  <dcterms:modified xsi:type="dcterms:W3CDTF">2015-10-19T19:21:39Z</dcterms:modified>
</cp:coreProperties>
</file>